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75" r:id="rId3"/>
    <p:sldId id="278" r:id="rId4"/>
    <p:sldId id="277" r:id="rId5"/>
    <p:sldId id="276" r:id="rId6"/>
    <p:sldId id="274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7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AE4CB-5208-4E8E-8999-296198EF699E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1166A-C467-416E-9963-3F42FEE1D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1268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73DAD-1741-413D-8F8A-4F77EB6AC14F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3B6ED-C09F-4AB2-86D5-C9423810B4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37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B6ED-C09F-4AB2-86D5-C9423810B4C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10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01E-4DF2-4509-8B08-6B63B2498321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FB99-1AFB-44E6-B883-F6659BDF4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9240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01E-4DF2-4509-8B08-6B63B2498321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FB99-1AFB-44E6-B883-F6659BDF4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863996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01E-4DF2-4509-8B08-6B63B2498321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FB99-1AFB-44E6-B883-F6659BDF4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968676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01E-4DF2-4509-8B08-6B63B2498321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FB99-1AFB-44E6-B883-F6659BDF4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646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01E-4DF2-4509-8B08-6B63B2498321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FB99-1AFB-44E6-B883-F6659BDF4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79563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01E-4DF2-4509-8B08-6B63B2498321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FB99-1AFB-44E6-B883-F6659BDF4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68235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01E-4DF2-4509-8B08-6B63B2498321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FB99-1AFB-44E6-B883-F6659BDF4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36168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01E-4DF2-4509-8B08-6B63B2498321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FB99-1AFB-44E6-B883-F6659BDF4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1580626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01E-4DF2-4509-8B08-6B63B2498321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FB99-1AFB-44E6-B883-F6659BDF4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097739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01E-4DF2-4509-8B08-6B63B2498321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FB99-1AFB-44E6-B883-F6659BDF4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435382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01E-4DF2-4509-8B08-6B63B2498321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FB99-1AFB-44E6-B883-F6659BDF4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494691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2201E-4DF2-4509-8B08-6B63B2498321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AFB99-1AFB-44E6-B883-F6659BDF4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81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1.wav"/><Relationship Id="rId1" Type="http://schemas.microsoft.com/office/2007/relationships/media" Target="../media/media31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3.wav"/><Relationship Id="rId1" Type="http://schemas.microsoft.com/office/2007/relationships/media" Target="../media/media33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5.wav"/><Relationship Id="rId1" Type="http://schemas.microsoft.com/office/2007/relationships/media" Target="../media/media35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6.wav"/><Relationship Id="rId1" Type="http://schemas.microsoft.com/office/2007/relationships/media" Target="../media/media36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7.wav"/><Relationship Id="rId1" Type="http://schemas.microsoft.com/office/2007/relationships/media" Target="../media/media37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8.wav"/><Relationship Id="rId1" Type="http://schemas.microsoft.com/office/2007/relationships/media" Target="../media/media38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9.wav"/><Relationship Id="rId1" Type="http://schemas.microsoft.com/office/2007/relationships/media" Target="../media/media39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40.wav"/><Relationship Id="rId1" Type="http://schemas.microsoft.com/office/2007/relationships/media" Target="../media/media40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41.wav"/><Relationship Id="rId1" Type="http://schemas.microsoft.com/office/2007/relationships/media" Target="../media/media41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42.wav"/><Relationship Id="rId1" Type="http://schemas.microsoft.com/office/2007/relationships/media" Target="../media/media42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43.wav"/><Relationship Id="rId1" Type="http://schemas.microsoft.com/office/2007/relationships/media" Target="../media/media43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44.wav"/><Relationship Id="rId1" Type="http://schemas.microsoft.com/office/2007/relationships/media" Target="../media/media44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45.wav"/><Relationship Id="rId1" Type="http://schemas.microsoft.com/office/2007/relationships/media" Target="../media/media45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46.wav"/><Relationship Id="rId1" Type="http://schemas.microsoft.com/office/2007/relationships/media" Target="../media/media46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hello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260648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Cześć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8" name="czes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16216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485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363482"/>
            <a:ext cx="7772400" cy="1470025"/>
          </a:xfrm>
        </p:spPr>
        <p:txBody>
          <a:bodyPr/>
          <a:lstStyle/>
          <a:p>
            <a:r>
              <a:rPr lang="nl-NL" b="1" dirty="0" smtClean="0"/>
              <a:t>today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37802" y="332656"/>
            <a:ext cx="6400800" cy="1752600"/>
          </a:xfrm>
        </p:spPr>
        <p:txBody>
          <a:bodyPr/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dziś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dzi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6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756592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tomorrow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35896" y="332656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jutro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jut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53010" y="2123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801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581128"/>
            <a:ext cx="7772400" cy="1470025"/>
          </a:xfrm>
        </p:spPr>
        <p:txBody>
          <a:bodyPr/>
          <a:lstStyle/>
          <a:p>
            <a:r>
              <a:rPr lang="nl-NL" b="1" dirty="0" smtClean="0"/>
              <a:t>to eat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476672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tx1"/>
                </a:solidFill>
              </a:rPr>
              <a:t>d</a:t>
            </a:r>
            <a:r>
              <a:rPr lang="pl-PL" sz="4400" b="1" dirty="0" smtClean="0">
                <a:solidFill>
                  <a:schemeClr val="tx1"/>
                </a:solidFill>
              </a:rPr>
              <a:t>o jedzenia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do jedzeni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0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756592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to drink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404664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tx1"/>
                </a:solidFill>
              </a:rPr>
              <a:t>d</a:t>
            </a:r>
            <a:r>
              <a:rPr lang="pl-PL" sz="4400" b="1" dirty="0" smtClean="0">
                <a:solidFill>
                  <a:schemeClr val="tx1"/>
                </a:solidFill>
              </a:rPr>
              <a:t>o picia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do pici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989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828600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sandwich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404664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kanapka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kanapk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215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293096"/>
            <a:ext cx="7772400" cy="1470025"/>
          </a:xfrm>
        </p:spPr>
        <p:txBody>
          <a:bodyPr/>
          <a:lstStyle/>
          <a:p>
            <a:r>
              <a:rPr lang="nl-NL" b="1" dirty="0" smtClean="0"/>
              <a:t>candy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404664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słodycze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słodycz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747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293096"/>
            <a:ext cx="7772400" cy="1470025"/>
          </a:xfrm>
        </p:spPr>
        <p:txBody>
          <a:bodyPr/>
          <a:lstStyle/>
          <a:p>
            <a:r>
              <a:rPr lang="nl-NL" b="1" dirty="0" smtClean="0"/>
              <a:t>nice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37802" y="332656"/>
            <a:ext cx="6400800" cy="1752600"/>
          </a:xfrm>
        </p:spPr>
        <p:txBody>
          <a:bodyPr/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dobre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dobr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25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828600" y="48691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NL" sz="4900" b="1" dirty="0" smtClean="0"/>
              <a:t>house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37802" y="332656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dom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dom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974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293096"/>
            <a:ext cx="7772400" cy="1470025"/>
          </a:xfrm>
        </p:spPr>
        <p:txBody>
          <a:bodyPr/>
          <a:lstStyle/>
          <a:p>
            <a:r>
              <a:rPr lang="nl-NL" b="1" dirty="0" smtClean="0"/>
              <a:t>home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37802" y="332656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dom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7" name="dom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456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293096"/>
            <a:ext cx="7772400" cy="1470025"/>
          </a:xfrm>
        </p:spPr>
        <p:txBody>
          <a:bodyPr/>
          <a:lstStyle/>
          <a:p>
            <a:r>
              <a:rPr lang="nl-NL" b="1" dirty="0" smtClean="0"/>
              <a:t>school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476672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szkoła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szkoł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278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96552" y="4363482"/>
            <a:ext cx="7772400" cy="1470025"/>
          </a:xfrm>
        </p:spPr>
        <p:txBody>
          <a:bodyPr/>
          <a:lstStyle/>
          <a:p>
            <a:r>
              <a:rPr lang="nl-NL" b="1" dirty="0" smtClean="0"/>
              <a:t>goodbye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35896" y="476672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tx1"/>
                </a:solidFill>
              </a:rPr>
              <a:t>d</a:t>
            </a:r>
            <a:r>
              <a:rPr lang="pl-PL" sz="4400" b="1" dirty="0" smtClean="0">
                <a:solidFill>
                  <a:schemeClr val="tx1"/>
                </a:solidFill>
              </a:rPr>
              <a:t>o widzenia</a:t>
            </a:r>
            <a:endParaRPr lang="pl-PL" sz="4400" dirty="0">
              <a:solidFill>
                <a:schemeClr val="tx1"/>
              </a:solidFill>
            </a:endParaRPr>
          </a:p>
        </p:txBody>
      </p:sp>
      <p:pic>
        <p:nvPicPr>
          <p:cNvPr id="4" name="do widzeni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61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to work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37802" y="332656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do pracy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do prac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072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293096"/>
            <a:ext cx="7772400" cy="1470025"/>
          </a:xfrm>
        </p:spPr>
        <p:txBody>
          <a:bodyPr/>
          <a:lstStyle/>
          <a:p>
            <a:r>
              <a:rPr lang="nl-NL" b="1" dirty="0" smtClean="0"/>
              <a:t>city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332656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miasto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miast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43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293096"/>
            <a:ext cx="7772400" cy="1470025"/>
          </a:xfrm>
        </p:spPr>
        <p:txBody>
          <a:bodyPr/>
          <a:lstStyle/>
          <a:p>
            <a:r>
              <a:rPr lang="nl-NL" b="1" dirty="0" smtClean="0"/>
              <a:t>village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332656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wieś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wi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076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100290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the Netherlands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332656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Holandia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holandi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707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Poland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332656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Polska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polsk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247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725144"/>
            <a:ext cx="7772400" cy="1470025"/>
          </a:xfrm>
        </p:spPr>
        <p:txBody>
          <a:bodyPr/>
          <a:lstStyle/>
          <a:p>
            <a:r>
              <a:rPr lang="nl-NL" b="1" dirty="0" smtClean="0"/>
              <a:t>I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37802" y="260648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ja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j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90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612576" y="4581128"/>
            <a:ext cx="7772400" cy="1470025"/>
          </a:xfrm>
        </p:spPr>
        <p:txBody>
          <a:bodyPr/>
          <a:lstStyle/>
          <a:p>
            <a:r>
              <a:rPr lang="nl-NL" b="1" dirty="0" smtClean="0"/>
              <a:t>you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37802" y="260648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ty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t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8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you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37802" y="260648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wy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w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224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father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260648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ojciec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ojci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635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828600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mother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37802" y="332656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matka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matk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833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221088"/>
            <a:ext cx="7772400" cy="1470025"/>
          </a:xfrm>
        </p:spPr>
        <p:txBody>
          <a:bodyPr/>
          <a:lstStyle/>
          <a:p>
            <a:r>
              <a:rPr lang="nl-NL" b="1" dirty="0" smtClean="0"/>
              <a:t>yes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404664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tak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ta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276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82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boy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37802" y="332656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chłopak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chlopa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7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363482"/>
            <a:ext cx="7772400" cy="1470025"/>
          </a:xfrm>
        </p:spPr>
        <p:txBody>
          <a:bodyPr/>
          <a:lstStyle/>
          <a:p>
            <a:r>
              <a:rPr lang="nl-NL" b="1" dirty="0" smtClean="0"/>
              <a:t>girl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404664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dziewczyna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dziewczyn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452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828600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brother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260648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brat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bra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75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828600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sister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37802" y="404664"/>
            <a:ext cx="6400800" cy="1752600"/>
          </a:xfrm>
        </p:spPr>
        <p:txBody>
          <a:bodyPr/>
          <a:lstStyle/>
          <a:p>
            <a:r>
              <a:rPr lang="nl-NL" sz="4400" b="1" dirty="0" smtClean="0">
                <a:solidFill>
                  <a:schemeClr val="tx1"/>
                </a:solidFill>
              </a:rPr>
              <a:t>si</a:t>
            </a:r>
            <a:r>
              <a:rPr lang="pl-PL" sz="4400" b="1" dirty="0" smtClean="0">
                <a:solidFill>
                  <a:schemeClr val="tx1"/>
                </a:solidFill>
              </a:rPr>
              <a:t>ostra</a:t>
            </a:r>
            <a:endParaRPr lang="nl-NL" sz="4400" b="1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4" name="siostr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642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Mr.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35896" y="260648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Pan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pa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789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Mrs.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260648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tx1"/>
                </a:solidFill>
              </a:rPr>
              <a:t>P</a:t>
            </a:r>
            <a:r>
              <a:rPr lang="pl-PL" sz="4400" b="1" dirty="0" smtClean="0">
                <a:solidFill>
                  <a:schemeClr val="tx1"/>
                </a:solidFill>
              </a:rPr>
              <a:t>ani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pan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129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friend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35896" y="260648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przyjaciel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przyjacie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013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75799" y="4661520"/>
            <a:ext cx="7772400" cy="1470025"/>
          </a:xfrm>
        </p:spPr>
        <p:txBody>
          <a:bodyPr/>
          <a:lstStyle/>
          <a:p>
            <a:r>
              <a:rPr lang="nl-NL" b="1" dirty="0" smtClean="0"/>
              <a:t>bike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35896" y="476672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rower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rower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395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car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35896" y="332656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auto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aut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0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725144"/>
            <a:ext cx="7772400" cy="1470025"/>
          </a:xfrm>
        </p:spPr>
        <p:txBody>
          <a:bodyPr/>
          <a:lstStyle/>
          <a:p>
            <a:r>
              <a:rPr lang="nl-NL" b="1" dirty="0" smtClean="0"/>
              <a:t>bus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35896" y="260648"/>
            <a:ext cx="6400800" cy="1752600"/>
          </a:xfrm>
        </p:spPr>
        <p:txBody>
          <a:bodyPr/>
          <a:lstStyle/>
          <a:p>
            <a:r>
              <a:rPr lang="nl-NL" sz="4400" b="1" dirty="0" smtClean="0">
                <a:solidFill>
                  <a:schemeClr val="tx1"/>
                </a:solidFill>
              </a:rPr>
              <a:t>bus</a:t>
            </a:r>
          </a:p>
          <a:p>
            <a:endParaRPr lang="pl-PL" dirty="0"/>
          </a:p>
        </p:txBody>
      </p:sp>
      <p:pic>
        <p:nvPicPr>
          <p:cNvPr id="4" name="bu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92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no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91880" y="404664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nie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ni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11416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72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725144"/>
            <a:ext cx="7772400" cy="1470025"/>
          </a:xfrm>
        </p:spPr>
        <p:txBody>
          <a:bodyPr/>
          <a:lstStyle/>
          <a:p>
            <a:r>
              <a:rPr lang="nl-NL" b="1" dirty="0" smtClean="0"/>
              <a:t>left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260648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lewo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lew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918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right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188640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prawo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praw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903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coat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260648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płaszcz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płaszcz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477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363482"/>
            <a:ext cx="7772400" cy="1470025"/>
          </a:xfrm>
        </p:spPr>
        <p:txBody>
          <a:bodyPr/>
          <a:lstStyle/>
          <a:p>
            <a:r>
              <a:rPr lang="nl-NL" b="1" dirty="0" smtClean="0"/>
              <a:t>backpack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37802" y="332656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plecak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pleca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06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suitcase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332656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walizka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walizk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461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How are you?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332656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Jak się masz?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jak sie masz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939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756592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Enjoy your meal.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332656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Smacznego.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smaczneg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418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756592" y="4716636"/>
            <a:ext cx="7772400" cy="1470025"/>
          </a:xfrm>
        </p:spPr>
        <p:txBody>
          <a:bodyPr/>
          <a:lstStyle/>
          <a:p>
            <a:r>
              <a:rPr lang="nl-NL" b="1" dirty="0" smtClean="0"/>
              <a:t>What time is it?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37802" y="404664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Która godzina?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ktora godzin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3402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288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581128"/>
            <a:ext cx="7772400" cy="1470025"/>
          </a:xfrm>
        </p:spPr>
        <p:txBody>
          <a:bodyPr/>
          <a:lstStyle/>
          <a:p>
            <a:r>
              <a:rPr lang="nl-NL" b="1" dirty="0" smtClean="0"/>
              <a:t>okay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404664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okay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oka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9516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50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293096"/>
            <a:ext cx="7772400" cy="1470025"/>
          </a:xfrm>
        </p:spPr>
        <p:txBody>
          <a:bodyPr/>
          <a:lstStyle/>
          <a:p>
            <a:r>
              <a:rPr lang="nl-NL" b="1" dirty="0" smtClean="0"/>
              <a:t>sorry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37802" y="404664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przepraszam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przepraszam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430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good morning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332656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tx1"/>
                </a:solidFill>
              </a:rPr>
              <a:t>d</a:t>
            </a:r>
            <a:r>
              <a:rPr lang="pl-PL" sz="4400" b="1" dirty="0" smtClean="0">
                <a:solidFill>
                  <a:schemeClr val="tx1"/>
                </a:solidFill>
              </a:rPr>
              <a:t>zień dobry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dzien dobr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81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828600" y="4581128"/>
            <a:ext cx="7772400" cy="1470025"/>
          </a:xfrm>
        </p:spPr>
        <p:txBody>
          <a:bodyPr/>
          <a:lstStyle/>
          <a:p>
            <a:r>
              <a:rPr lang="nl-NL" b="1" dirty="0" smtClean="0"/>
              <a:t>good evening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404664"/>
            <a:ext cx="6400800" cy="175260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tx1"/>
                </a:solidFill>
              </a:rPr>
              <a:t>d</a:t>
            </a:r>
            <a:r>
              <a:rPr lang="pl-PL" sz="4400" b="1" dirty="0" smtClean="0">
                <a:solidFill>
                  <a:schemeClr val="tx1"/>
                </a:solidFill>
              </a:rPr>
              <a:t>obry wieczór 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dobry wieczor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607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871602" cy="34830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03" y="-99392"/>
            <a:ext cx="5210799" cy="35283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50399" y="4653136"/>
            <a:ext cx="7772400" cy="1470025"/>
          </a:xfrm>
        </p:spPr>
        <p:txBody>
          <a:bodyPr/>
          <a:lstStyle/>
          <a:p>
            <a:r>
              <a:rPr lang="nl-NL" b="1" dirty="0" smtClean="0"/>
              <a:t>good night</a:t>
            </a:r>
            <a:br>
              <a:rPr lang="nl-N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37802" y="260648"/>
            <a:ext cx="6400800" cy="1752600"/>
          </a:xfrm>
        </p:spPr>
        <p:txBody>
          <a:bodyPr/>
          <a:lstStyle/>
          <a:p>
            <a:r>
              <a:rPr lang="pl-PL" sz="4400" b="1" dirty="0" smtClean="0">
                <a:solidFill>
                  <a:schemeClr val="tx1"/>
                </a:solidFill>
              </a:rPr>
              <a:t>dobranoc</a:t>
            </a:r>
            <a:endParaRPr lang="pl-PL" sz="4400" b="1" dirty="0">
              <a:solidFill>
                <a:schemeClr val="tx1"/>
              </a:solidFill>
            </a:endParaRPr>
          </a:p>
        </p:txBody>
      </p:sp>
      <p:pic>
        <p:nvPicPr>
          <p:cNvPr id="4" name="dobrano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26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</TotalTime>
  <Words>173</Words>
  <Application>Microsoft Office PowerPoint</Application>
  <PresentationFormat>Pokaz na ekranie (4:3)</PresentationFormat>
  <Paragraphs>141</Paragraphs>
  <Slides>47</Slides>
  <Notes>47</Notes>
  <HiddenSlides>0</HiddenSlides>
  <MMClips>47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48" baseType="lpstr">
      <vt:lpstr>Motyw pakietu Office</vt:lpstr>
      <vt:lpstr>hello </vt:lpstr>
      <vt:lpstr>goodbye</vt:lpstr>
      <vt:lpstr>yes</vt:lpstr>
      <vt:lpstr>no </vt:lpstr>
      <vt:lpstr>okay </vt:lpstr>
      <vt:lpstr>sorry</vt:lpstr>
      <vt:lpstr>good morning </vt:lpstr>
      <vt:lpstr>good evening </vt:lpstr>
      <vt:lpstr>good night </vt:lpstr>
      <vt:lpstr>today</vt:lpstr>
      <vt:lpstr>tomorrow </vt:lpstr>
      <vt:lpstr>to eat </vt:lpstr>
      <vt:lpstr>to drink </vt:lpstr>
      <vt:lpstr>sandwich </vt:lpstr>
      <vt:lpstr>candy</vt:lpstr>
      <vt:lpstr>nice</vt:lpstr>
      <vt:lpstr>house  </vt:lpstr>
      <vt:lpstr>home</vt:lpstr>
      <vt:lpstr>school</vt:lpstr>
      <vt:lpstr>to work </vt:lpstr>
      <vt:lpstr>city</vt:lpstr>
      <vt:lpstr>village</vt:lpstr>
      <vt:lpstr>the Netherlands </vt:lpstr>
      <vt:lpstr>Poland </vt:lpstr>
      <vt:lpstr>I </vt:lpstr>
      <vt:lpstr>you </vt:lpstr>
      <vt:lpstr>you </vt:lpstr>
      <vt:lpstr>father </vt:lpstr>
      <vt:lpstr>mother </vt:lpstr>
      <vt:lpstr>boy </vt:lpstr>
      <vt:lpstr>girl</vt:lpstr>
      <vt:lpstr>brother </vt:lpstr>
      <vt:lpstr>sister </vt:lpstr>
      <vt:lpstr>Mr. </vt:lpstr>
      <vt:lpstr>Mrs. </vt:lpstr>
      <vt:lpstr>friend </vt:lpstr>
      <vt:lpstr>bike </vt:lpstr>
      <vt:lpstr>car </vt:lpstr>
      <vt:lpstr>bus </vt:lpstr>
      <vt:lpstr>left </vt:lpstr>
      <vt:lpstr>right </vt:lpstr>
      <vt:lpstr>coat </vt:lpstr>
      <vt:lpstr>backpack</vt:lpstr>
      <vt:lpstr>suitcase </vt:lpstr>
      <vt:lpstr>How are you? </vt:lpstr>
      <vt:lpstr>Enjoy your meal. </vt:lpstr>
      <vt:lpstr>What time is it?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KONTO</dc:creator>
  <cp:lastModifiedBy>User</cp:lastModifiedBy>
  <cp:revision>9</cp:revision>
  <dcterms:created xsi:type="dcterms:W3CDTF">2017-01-25T13:50:09Z</dcterms:created>
  <dcterms:modified xsi:type="dcterms:W3CDTF">2017-02-07T00:28:10Z</dcterms:modified>
</cp:coreProperties>
</file>