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70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59F5D-D359-4769-8F42-340DE2542E0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4BBCE-2E7A-4B30-B4B5-56346605F2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87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4BBCE-2E7A-4B30-B4B5-56346605F2C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6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284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548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1420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8657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6300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7560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72527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8967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627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0462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0880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3E09-AE89-4603-9190-446447E63826}" type="datetimeFigureOut">
              <a:rPr lang="pl-PL" smtClean="0"/>
              <a:t>2017-03-03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2E1-CEE8-4ADA-8796-DB4B2023E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0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-13856" y="3155652"/>
            <a:ext cx="7772400" cy="1470025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6" name="Prostokąt 5"/>
          <p:cNvSpPr/>
          <p:nvPr/>
        </p:nvSpPr>
        <p:spPr>
          <a:xfrm>
            <a:off x="1302803" y="2967335"/>
            <a:ext cx="60055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5400" dirty="0"/>
          </a:p>
          <a:p>
            <a:pPr algn="ctr"/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97796" y="1556792"/>
            <a:ext cx="57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9511" y="635924"/>
            <a:ext cx="7184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 bees make 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honey…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Znalezione obrazy dla zapytania pszczoł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5" y="1720312"/>
            <a:ext cx="7049368" cy="47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97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097760" y="5445224"/>
            <a:ext cx="7984976" cy="1752600"/>
          </a:xfrm>
        </p:spPr>
        <p:txBody>
          <a:bodyPr/>
          <a:lstStyle/>
          <a:p>
            <a:pPr algn="just"/>
            <a:r>
              <a:rPr lang="pl-PL" dirty="0" err="1" smtClean="0">
                <a:solidFill>
                  <a:schemeClr val="tx1"/>
                </a:solidFill>
              </a:rPr>
              <a:t>Prepared</a:t>
            </a:r>
            <a:r>
              <a:rPr lang="pl-PL" dirty="0" smtClean="0">
                <a:solidFill>
                  <a:schemeClr val="tx1"/>
                </a:solidFill>
              </a:rPr>
              <a:t> by:</a:t>
            </a:r>
          </a:p>
          <a:p>
            <a:pPr algn="just"/>
            <a:r>
              <a:rPr lang="pl-PL" dirty="0" smtClean="0">
                <a:solidFill>
                  <a:schemeClr val="tx1"/>
                </a:solidFill>
              </a:rPr>
              <a:t>Maksymilian Ludwin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55576" y="476672"/>
            <a:ext cx="7708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 for your attention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Znalezione obrazy dla zapytania pszczoła kwi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3609"/>
            <a:ext cx="6902624" cy="39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4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pszczoła na kwiat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687">
            <a:off x="4836369" y="3759637"/>
            <a:ext cx="4511824" cy="317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407604" y="3573016"/>
            <a:ext cx="6400800" cy="175260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04592" y="260648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pl-PL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pl-P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irst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step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6722" y="1296055"/>
            <a:ext cx="6696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 </a:t>
            </a:r>
            <a:r>
              <a:rPr lang="en-US" sz="3200" dirty="0" smtClean="0"/>
              <a:t>formation of</a:t>
            </a:r>
            <a:r>
              <a:rPr lang="en-US" sz="3200" dirty="0"/>
              <a:t> the honey begins </a:t>
            </a:r>
            <a:endParaRPr lang="pl-PL" sz="3200" dirty="0" smtClean="0"/>
          </a:p>
          <a:p>
            <a:r>
              <a:rPr lang="en-US" sz="3200" dirty="0" smtClean="0"/>
              <a:t>wh</a:t>
            </a:r>
            <a:r>
              <a:rPr lang="pl-PL" sz="3200" dirty="0" smtClean="0"/>
              <a:t>e</a:t>
            </a:r>
            <a:r>
              <a:rPr lang="en-US" sz="3200" dirty="0" smtClean="0"/>
              <a:t>n</a:t>
            </a:r>
            <a:r>
              <a:rPr lang="pl-PL" sz="3200" dirty="0" smtClean="0"/>
              <a:t> </a:t>
            </a:r>
            <a:r>
              <a:rPr lang="en-US" sz="3200" dirty="0" smtClean="0"/>
              <a:t>the</a:t>
            </a:r>
            <a:r>
              <a:rPr lang="en-US" sz="3200" dirty="0"/>
              <a:t> </a:t>
            </a:r>
            <a:r>
              <a:rPr lang="en-US" sz="3200" dirty="0" err="1" smtClean="0"/>
              <a:t>barantina</a:t>
            </a:r>
            <a:r>
              <a:rPr lang="pl-PL" sz="3200" dirty="0" smtClean="0"/>
              <a:t> bee*</a:t>
            </a:r>
            <a:r>
              <a:rPr lang="en-US" sz="3200" dirty="0"/>
              <a:t>  </a:t>
            </a:r>
            <a:r>
              <a:rPr lang="en-US" sz="3200" dirty="0" smtClean="0"/>
              <a:t>finds</a:t>
            </a:r>
            <a:r>
              <a:rPr lang="pl-PL" sz="3200" dirty="0" smtClean="0"/>
              <a:t> </a:t>
            </a:r>
            <a:r>
              <a:rPr lang="en-US" sz="3200" dirty="0" smtClean="0"/>
              <a:t>and</a:t>
            </a:r>
            <a:r>
              <a:rPr lang="en-US" sz="3200" dirty="0"/>
              <a:t> locates the </a:t>
            </a:r>
            <a:r>
              <a:rPr lang="en-US" sz="3200" dirty="0" smtClean="0"/>
              <a:t>benefit</a:t>
            </a:r>
            <a:r>
              <a:rPr lang="pl-PL" sz="3200" dirty="0" smtClean="0"/>
              <a:t>(plants).</a:t>
            </a:r>
            <a:r>
              <a:rPr lang="en-US" sz="3200" dirty="0" smtClean="0"/>
              <a:t> </a:t>
            </a:r>
            <a:endParaRPr lang="pl-PL" sz="3200" dirty="0" smtClean="0"/>
          </a:p>
          <a:p>
            <a:r>
              <a:rPr lang="en-US" sz="3200" dirty="0" smtClean="0"/>
              <a:t>After returning to</a:t>
            </a:r>
            <a:r>
              <a:rPr lang="pl-PL" sz="3200" dirty="0" smtClean="0"/>
              <a:t> </a:t>
            </a:r>
            <a:r>
              <a:rPr lang="en-US" sz="3200" dirty="0" smtClean="0"/>
              <a:t>the hive</a:t>
            </a:r>
            <a:r>
              <a:rPr lang="pl-PL" sz="3200" dirty="0" smtClean="0"/>
              <a:t> the </a:t>
            </a:r>
            <a:r>
              <a:rPr lang="en-US" sz="3200" dirty="0" smtClean="0"/>
              <a:t>barantina</a:t>
            </a:r>
            <a:r>
              <a:rPr lang="pl-PL" sz="3200" dirty="0" smtClean="0"/>
              <a:t> bee s</a:t>
            </a:r>
            <a:r>
              <a:rPr lang="en-US" sz="3200" dirty="0" smtClean="0"/>
              <a:t>tarts to dance on the patch, which informs the other</a:t>
            </a:r>
            <a:r>
              <a:rPr lang="pl-PL" sz="3200" dirty="0"/>
              <a:t> </a:t>
            </a:r>
            <a:r>
              <a:rPr lang="en-US" sz="3200" dirty="0" smtClean="0"/>
              <a:t>foragers bees</a:t>
            </a:r>
            <a:r>
              <a:rPr lang="pl-PL" sz="3200" dirty="0" smtClean="0"/>
              <a:t>*</a:t>
            </a:r>
            <a:r>
              <a:rPr lang="en-US" sz="3200" dirty="0" smtClean="0"/>
              <a:t> of direction, quantity and quality </a:t>
            </a:r>
            <a:r>
              <a:rPr lang="pl-PL" sz="3200" dirty="0" smtClean="0"/>
              <a:t>of  </a:t>
            </a:r>
            <a:r>
              <a:rPr lang="en-US" sz="3200" dirty="0" smtClean="0"/>
              <a:t>benefit.</a:t>
            </a:r>
            <a:endParaRPr lang="pl-PL" sz="32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07326" y="5229200"/>
            <a:ext cx="64087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barantina</a:t>
            </a:r>
            <a:r>
              <a:rPr lang="pl-PL" sz="2400" dirty="0" smtClean="0"/>
              <a:t> </a:t>
            </a:r>
            <a:r>
              <a:rPr lang="pl-PL" sz="2400" dirty="0"/>
              <a:t>bee-</a:t>
            </a:r>
            <a:r>
              <a:rPr lang="en-US" sz="2400" dirty="0"/>
              <a:t> a bee who is </a:t>
            </a:r>
            <a:endParaRPr lang="pl-PL" sz="2400" dirty="0" smtClean="0"/>
          </a:p>
          <a:p>
            <a:r>
              <a:rPr lang="pl-PL" sz="2400" dirty="0" smtClean="0"/>
              <a:t>     </a:t>
            </a:r>
            <a:r>
              <a:rPr lang="en-US" sz="2400" dirty="0" smtClean="0"/>
              <a:t>looking</a:t>
            </a:r>
            <a:r>
              <a:rPr lang="en-US" sz="2400" dirty="0"/>
              <a:t> for </a:t>
            </a:r>
            <a:r>
              <a:rPr lang="pl-PL" sz="2400" dirty="0" smtClean="0"/>
              <a:t>benefit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foragers </a:t>
            </a:r>
            <a:r>
              <a:rPr lang="en-US" sz="2400" dirty="0" smtClean="0"/>
              <a:t>bee</a:t>
            </a:r>
            <a:r>
              <a:rPr lang="pl-PL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the bee who </a:t>
            </a:r>
            <a:r>
              <a:rPr lang="en-US" sz="2400" dirty="0" smtClean="0"/>
              <a:t>collects</a:t>
            </a:r>
            <a:endParaRPr lang="pl-PL" sz="2400" dirty="0" smtClean="0"/>
          </a:p>
          <a:p>
            <a:r>
              <a:rPr lang="pl-PL" sz="2400" dirty="0" smtClean="0"/>
              <a:t>    </a:t>
            </a:r>
            <a:r>
              <a:rPr lang="en-US" sz="2400" dirty="0"/>
              <a:t> nectar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0411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23428" y="1520787"/>
            <a:ext cx="6400800" cy="295232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5700" dirty="0">
                <a:solidFill>
                  <a:schemeClr val="tx1"/>
                </a:solidFill>
              </a:rPr>
              <a:t>Bees foragers collect nectar in a special </a:t>
            </a:r>
            <a:r>
              <a:rPr lang="en-US" sz="5700" dirty="0" smtClean="0">
                <a:solidFill>
                  <a:schemeClr val="tx1"/>
                </a:solidFill>
              </a:rPr>
              <a:t>container</a:t>
            </a:r>
            <a:r>
              <a:rPr lang="pl-PL" sz="5700" dirty="0" smtClean="0">
                <a:solidFill>
                  <a:schemeClr val="tx1"/>
                </a:solidFill>
              </a:rPr>
              <a:t>*</a:t>
            </a:r>
            <a:r>
              <a:rPr lang="en-US" sz="5700" dirty="0" smtClean="0">
                <a:solidFill>
                  <a:schemeClr val="tx1"/>
                </a:solidFill>
              </a:rPr>
              <a:t> </a:t>
            </a:r>
            <a:r>
              <a:rPr lang="en-US" sz="5700" dirty="0">
                <a:solidFill>
                  <a:schemeClr val="tx1"/>
                </a:solidFill>
              </a:rPr>
              <a:t>called the honey crop</a:t>
            </a:r>
            <a:r>
              <a:rPr lang="en-US" sz="5700" dirty="0" smtClean="0">
                <a:solidFill>
                  <a:schemeClr val="tx1"/>
                </a:solidFill>
              </a:rPr>
              <a:t>, and after returning to the hive </a:t>
            </a:r>
            <a:r>
              <a:rPr lang="pl-PL" sz="5700" dirty="0" err="1" smtClean="0">
                <a:solidFill>
                  <a:schemeClr val="tx1"/>
                </a:solidFill>
              </a:rPr>
              <a:t>give</a:t>
            </a:r>
            <a:r>
              <a:rPr lang="en-US" sz="5700" dirty="0" smtClean="0">
                <a:solidFill>
                  <a:schemeClr val="tx1"/>
                </a:solidFill>
              </a:rPr>
              <a:t> it to </a:t>
            </a:r>
            <a:r>
              <a:rPr lang="pl-PL" sz="5700" dirty="0" smtClean="0">
                <a:solidFill>
                  <a:schemeClr val="tx1"/>
                </a:solidFill>
              </a:rPr>
              <a:t/>
            </a:r>
            <a:br>
              <a:rPr lang="pl-PL" sz="5700" dirty="0" smtClean="0">
                <a:solidFill>
                  <a:schemeClr val="tx1"/>
                </a:solidFill>
              </a:rPr>
            </a:br>
            <a:r>
              <a:rPr lang="pl-PL" sz="5700" dirty="0">
                <a:solidFill>
                  <a:schemeClr val="tx1"/>
                </a:solidFill>
              </a:rPr>
              <a:t>a </a:t>
            </a:r>
            <a:r>
              <a:rPr lang="pl-PL" sz="5700" dirty="0" err="1">
                <a:solidFill>
                  <a:schemeClr val="tx1"/>
                </a:solidFill>
              </a:rPr>
              <a:t>worker</a:t>
            </a:r>
            <a:r>
              <a:rPr lang="pl-PL" sz="5700" dirty="0">
                <a:solidFill>
                  <a:schemeClr val="tx1"/>
                </a:solidFill>
              </a:rPr>
              <a:t> </a:t>
            </a:r>
            <a:r>
              <a:rPr lang="pl-PL" sz="5700" dirty="0" smtClean="0">
                <a:solidFill>
                  <a:schemeClr val="tx1"/>
                </a:solidFill>
              </a:rPr>
              <a:t>bee.</a:t>
            </a:r>
            <a:endParaRPr lang="pl-PL" sz="57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79712" y="476672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pl-PL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pl-P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econd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step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461">
            <a:off x="4283968" y="3555682"/>
            <a:ext cx="4680520" cy="306034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422834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/>
              <a:t>Honey </a:t>
            </a:r>
            <a:r>
              <a:rPr lang="pl-PL" sz="2400" dirty="0" err="1" smtClean="0"/>
              <a:t>crop</a:t>
            </a:r>
            <a:r>
              <a:rPr lang="pl-PL" sz="2400" dirty="0" smtClean="0"/>
              <a:t>-</a:t>
            </a:r>
            <a:r>
              <a:rPr lang="pl-PL" sz="2400" dirty="0"/>
              <a:t> </a:t>
            </a:r>
            <a:r>
              <a:rPr lang="pl-PL" sz="2400" dirty="0" err="1" smtClean="0"/>
              <a:t>container</a:t>
            </a:r>
            <a:r>
              <a:rPr lang="pl-PL" sz="2400" dirty="0" smtClean="0"/>
              <a:t> on</a:t>
            </a:r>
            <a:r>
              <a:rPr lang="pl-PL" sz="2400" dirty="0"/>
              <a:t> </a:t>
            </a:r>
            <a:endParaRPr lang="pl-PL" sz="2400" dirty="0" smtClean="0"/>
          </a:p>
          <a:p>
            <a:r>
              <a:rPr lang="pl-PL" sz="2400" dirty="0" smtClean="0"/>
              <a:t>     </a:t>
            </a:r>
            <a:r>
              <a:rPr lang="pl-PL" sz="2400" dirty="0" err="1" smtClean="0"/>
              <a:t>bees</a:t>
            </a:r>
            <a:r>
              <a:rPr lang="pl-PL" sz="2400" dirty="0" smtClean="0"/>
              <a:t> </a:t>
            </a:r>
            <a:r>
              <a:rPr lang="pl-PL" sz="2400" dirty="0" err="1" smtClean="0"/>
              <a:t>legs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32009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2590">
            <a:off x="4937704" y="3490278"/>
            <a:ext cx="4036918" cy="308739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6552728" cy="2448272"/>
          </a:xfrm>
        </p:spPr>
        <p:txBody>
          <a:bodyPr>
            <a:noAutofit/>
          </a:bodyPr>
          <a:lstStyle/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>
              <a:solidFill>
                <a:schemeClr val="tx1"/>
              </a:solidFill>
            </a:endParaRPr>
          </a:p>
          <a:p>
            <a:pPr algn="l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979712" y="548680"/>
            <a:ext cx="5555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third step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494543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Nakrop</a:t>
            </a:r>
            <a:r>
              <a:rPr lang="pl-PL" sz="3200" dirty="0" smtClean="0">
                <a:solidFill>
                  <a:schemeClr val="tx1"/>
                </a:solidFill>
              </a:rPr>
              <a:t>*</a:t>
            </a:r>
            <a:r>
              <a:rPr lang="en-US" sz="3200" dirty="0" smtClean="0">
                <a:solidFill>
                  <a:schemeClr val="tx1"/>
                </a:solidFill>
              </a:rPr>
              <a:t> is stored in the cells of honeycomb</a:t>
            </a:r>
            <a:r>
              <a:rPr lang="pl-PL" sz="3200" dirty="0" smtClean="0">
                <a:solidFill>
                  <a:schemeClr val="tx1"/>
                </a:solidFill>
              </a:rPr>
              <a:t>,</a:t>
            </a:r>
            <a:r>
              <a:rPr lang="en-US" sz="3200" dirty="0" smtClean="0">
                <a:solidFill>
                  <a:schemeClr val="tx1"/>
                </a:solidFill>
              </a:rPr>
              <a:t> but</a:t>
            </a:r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the bees</a:t>
            </a:r>
            <a:r>
              <a:rPr lang="pl-PL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still </a:t>
            </a:r>
            <a:r>
              <a:rPr lang="en-US" sz="3200" dirty="0" err="1" smtClean="0">
                <a:solidFill>
                  <a:schemeClr val="tx1"/>
                </a:solidFill>
              </a:rPr>
              <a:t>mov</a:t>
            </a:r>
            <a:r>
              <a:rPr lang="pl-PL" sz="3200" dirty="0" smtClean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tx1"/>
                </a:solidFill>
              </a:rPr>
              <a:t> it from </a:t>
            </a:r>
            <a:endParaRPr lang="pl-PL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pla</a:t>
            </a:r>
            <a:r>
              <a:rPr lang="pl-PL" sz="3200" dirty="0" smtClean="0">
                <a:solidFill>
                  <a:schemeClr val="tx1"/>
                </a:solidFill>
              </a:rPr>
              <a:t>ce </a:t>
            </a:r>
            <a:r>
              <a:rPr lang="en-US" sz="3200" dirty="0" smtClean="0">
                <a:solidFill>
                  <a:schemeClr val="tx1"/>
                </a:solidFill>
              </a:rPr>
              <a:t>to place, and when honey is</a:t>
            </a:r>
            <a:r>
              <a:rPr lang="pl-PL" sz="3200" dirty="0" smtClean="0">
                <a:solidFill>
                  <a:schemeClr val="tx1"/>
                </a:solidFill>
              </a:rPr>
              <a:t> ready - they</a:t>
            </a:r>
            <a:r>
              <a:rPr lang="en-US" sz="3200" dirty="0" smtClean="0">
                <a:solidFill>
                  <a:schemeClr val="tx1"/>
                </a:solidFill>
              </a:rPr>
              <a:t> cover the cells with a thin </a:t>
            </a:r>
            <a:r>
              <a:rPr lang="pl-PL" sz="3200" dirty="0" smtClean="0">
                <a:solidFill>
                  <a:schemeClr val="tx1"/>
                </a:solidFill>
              </a:rPr>
              <a:t>layer of </a:t>
            </a:r>
            <a:r>
              <a:rPr lang="pl-PL" sz="3200" dirty="0" err="1" smtClean="0">
                <a:solidFill>
                  <a:schemeClr val="tx1"/>
                </a:solidFill>
              </a:rPr>
              <a:t>wax</a:t>
            </a:r>
            <a:r>
              <a:rPr lang="pl-PL" sz="3200" dirty="0" smtClean="0">
                <a:solidFill>
                  <a:schemeClr val="tx1"/>
                </a:solidFill>
              </a:rPr>
              <a:t>.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457230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Nakrop-</a:t>
            </a:r>
            <a:r>
              <a:rPr lang="pl-PL" sz="2400" dirty="0" err="1" smtClean="0"/>
              <a:t>nectar</a:t>
            </a:r>
            <a:r>
              <a:rPr lang="pl-PL" sz="2400" dirty="0"/>
              <a:t> </a:t>
            </a:r>
            <a:r>
              <a:rPr lang="pl-PL" sz="2400" dirty="0" err="1"/>
              <a:t>collected</a:t>
            </a:r>
            <a:r>
              <a:rPr lang="pl-PL" sz="2400" dirty="0"/>
              <a:t> by </a:t>
            </a:r>
            <a:r>
              <a:rPr lang="pl-PL" sz="2400" dirty="0" err="1"/>
              <a:t>bees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9563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pszczela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8787">
            <a:off x="4749152" y="3482153"/>
            <a:ext cx="4617669" cy="33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56592" y="332656"/>
            <a:ext cx="10739536" cy="1714202"/>
          </a:xfrm>
        </p:spPr>
        <p:txBody>
          <a:bodyPr>
            <a:normAutofit/>
          </a:bodyPr>
          <a:lstStyle/>
          <a:p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pl-P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fourth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step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5626968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The beekeeper must dress up </a:t>
            </a:r>
            <a:r>
              <a:rPr lang="pl-PL" dirty="0"/>
              <a:t>beekeeping </a:t>
            </a:r>
            <a:r>
              <a:rPr lang="pl-PL" dirty="0" smtClean="0"/>
              <a:t>suit, and pull out ready honeycombs from hive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carry</a:t>
            </a:r>
            <a:r>
              <a:rPr lang="pl-PL" dirty="0" smtClean="0"/>
              <a:t> it to the special room with honey </a:t>
            </a:r>
            <a:r>
              <a:rPr lang="pl-PL" dirty="0" err="1" smtClean="0"/>
              <a:t>extractor</a:t>
            </a:r>
            <a:r>
              <a:rPr lang="pl-PL" dirty="0" smtClean="0"/>
              <a:t>*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0187" y="4340207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honey </a:t>
            </a:r>
            <a:r>
              <a:rPr lang="pl-PL" sz="2400" dirty="0" err="1" smtClean="0"/>
              <a:t>extractor</a:t>
            </a:r>
            <a:r>
              <a:rPr lang="pl-PL" sz="2400" dirty="0" smtClean="0"/>
              <a:t>- a </a:t>
            </a:r>
            <a:r>
              <a:rPr lang="pl-PL" sz="2400" dirty="0" err="1" smtClean="0"/>
              <a:t>machine</a:t>
            </a:r>
            <a:r>
              <a:rPr lang="pl-PL" sz="2400" dirty="0" smtClean="0"/>
              <a:t> </a:t>
            </a:r>
            <a:r>
              <a:rPr lang="pl-PL" sz="2400" dirty="0"/>
              <a:t>to </a:t>
            </a:r>
            <a:r>
              <a:rPr lang="pl-PL" sz="2400" dirty="0" err="1" smtClean="0"/>
              <a:t>centrifuging</a:t>
            </a:r>
            <a:r>
              <a:rPr lang="pl-PL" sz="2400" dirty="0" smtClean="0"/>
              <a:t> honey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5148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380" y="1400002"/>
            <a:ext cx="2242592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Bee </a:t>
            </a:r>
            <a:r>
              <a:rPr lang="pl-PL" dirty="0" err="1"/>
              <a:t>smoker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13626" y="476672"/>
            <a:ext cx="7147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Beekeeper’s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equipment</a:t>
            </a:r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28" name="Picture 4" descr="Znalezione obrazy dla zapytania Podkurza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664296" cy="40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03848" y="1420917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/>
              <a:t>Beekeeping</a:t>
            </a:r>
            <a:r>
              <a:rPr lang="pl-PL" sz="3200" dirty="0" smtClean="0"/>
              <a:t> </a:t>
            </a:r>
            <a:r>
              <a:rPr lang="pl-PL" sz="3200" dirty="0" err="1" smtClean="0"/>
              <a:t>chisel</a:t>
            </a:r>
            <a:endParaRPr lang="pl-PL" sz="3200" dirty="0"/>
          </a:p>
        </p:txBody>
      </p:sp>
      <p:pic>
        <p:nvPicPr>
          <p:cNvPr id="1031" name="Picture 7" descr="Znalezione obrazy dla zapytania dłuto pasiecz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01" y="2636910"/>
            <a:ext cx="2656638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Znalezione obrazy dla zapytania noz pszczelars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0"/>
            <a:ext cx="2635990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408204" y="1158465"/>
            <a:ext cx="24199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3200" dirty="0" err="1"/>
              <a:t>Beekeeping</a:t>
            </a:r>
            <a:r>
              <a:rPr lang="pl-PL" sz="3200" dirty="0"/>
              <a:t> </a:t>
            </a:r>
            <a:r>
              <a:rPr lang="pl-PL" sz="3200" dirty="0" err="1"/>
              <a:t>knife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92108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994">
            <a:off x="4376951" y="3669684"/>
            <a:ext cx="4758013" cy="2895786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6728792" cy="2785864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xtracting</a:t>
            </a:r>
            <a:r>
              <a:rPr lang="en-US" dirty="0">
                <a:solidFill>
                  <a:schemeClr val="tx1"/>
                </a:solidFill>
              </a:rPr>
              <a:t> honey from </a:t>
            </a:r>
            <a:r>
              <a:rPr lang="pl-PL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ombs</a:t>
            </a:r>
            <a:r>
              <a:rPr lang="en-US" dirty="0">
                <a:solidFill>
                  <a:schemeClr val="tx1"/>
                </a:solidFill>
              </a:rPr>
              <a:t>, is </a:t>
            </a:r>
            <a:r>
              <a:rPr lang="en-US" dirty="0" smtClean="0">
                <a:solidFill>
                  <a:schemeClr val="tx1"/>
                </a:solidFill>
              </a:rPr>
              <a:t>carr</a:t>
            </a:r>
            <a:r>
              <a:rPr lang="pl-PL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ed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out</a:t>
            </a:r>
            <a:r>
              <a:rPr lang="en-US" dirty="0">
                <a:solidFill>
                  <a:schemeClr val="tx1"/>
                </a:solidFill>
              </a:rPr>
              <a:t> mostly </a:t>
            </a:r>
            <a:r>
              <a:rPr lang="en-US" dirty="0" smtClean="0">
                <a:solidFill>
                  <a:schemeClr val="tx1"/>
                </a:solidFill>
              </a:rPr>
              <a:t>by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uncapping</a:t>
            </a:r>
            <a:r>
              <a:rPr lang="pl-PL" dirty="0" smtClean="0">
                <a:solidFill>
                  <a:schemeClr val="tx1"/>
                </a:solidFill>
              </a:rPr>
              <a:t>*,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then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centrifuging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 honey in 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honey extractor</a:t>
            </a:r>
          </a:p>
        </p:txBody>
      </p:sp>
      <p:sp>
        <p:nvSpPr>
          <p:cNvPr id="3" name="Prostokąt 2"/>
          <p:cNvSpPr/>
          <p:nvPr/>
        </p:nvSpPr>
        <p:spPr>
          <a:xfrm>
            <a:off x="971600" y="692665"/>
            <a:ext cx="7596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pl-P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ifth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step- uncapping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4093621"/>
            <a:ext cx="795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400" dirty="0" err="1" smtClean="0"/>
              <a:t>Uncapping</a:t>
            </a:r>
            <a:r>
              <a:rPr lang="pl-PL" sz="2400" dirty="0" smtClean="0"/>
              <a:t>-</a:t>
            </a:r>
            <a:r>
              <a:rPr lang="en-US" sz="2400" dirty="0"/>
              <a:t> </a:t>
            </a:r>
            <a:r>
              <a:rPr lang="pl-PL" sz="2400" dirty="0" err="1" smtClean="0"/>
              <a:t>removing</a:t>
            </a:r>
            <a:r>
              <a:rPr lang="pl-PL" sz="2400" dirty="0" smtClean="0"/>
              <a:t> </a:t>
            </a:r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dirty="0" smtClean="0"/>
              <a:t>layer</a:t>
            </a:r>
            <a:endParaRPr lang="pl-PL" sz="2400" dirty="0" smtClean="0"/>
          </a:p>
          <a:p>
            <a:r>
              <a:rPr lang="pl-PL" sz="2400" dirty="0" smtClean="0"/>
              <a:t>    </a:t>
            </a:r>
            <a:r>
              <a:rPr lang="en-US" sz="2400" dirty="0"/>
              <a:t> of wax from </a:t>
            </a:r>
            <a:r>
              <a:rPr lang="en-US" sz="2400" dirty="0" smtClean="0"/>
              <a:t>honeycomb</a:t>
            </a:r>
            <a:endParaRPr lang="pl-PL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/>
              <a:t>honey </a:t>
            </a:r>
            <a:r>
              <a:rPr lang="pl-PL" sz="2400" dirty="0" err="1" smtClean="0"/>
              <a:t>extractor</a:t>
            </a:r>
            <a:r>
              <a:rPr lang="pl-PL" sz="2400" dirty="0" smtClean="0"/>
              <a:t>-a </a:t>
            </a:r>
            <a:r>
              <a:rPr lang="pl-PL" sz="2400" dirty="0" err="1" smtClean="0"/>
              <a:t>machine</a:t>
            </a:r>
            <a:r>
              <a:rPr lang="pl-PL" sz="2400" dirty="0" smtClean="0"/>
              <a:t> to</a:t>
            </a:r>
          </a:p>
          <a:p>
            <a:r>
              <a:rPr lang="pl-PL" sz="2400" dirty="0" smtClean="0"/>
              <a:t>     </a:t>
            </a:r>
            <a:r>
              <a:rPr lang="pl-PL" sz="2400" dirty="0" err="1"/>
              <a:t>centrifuging</a:t>
            </a:r>
            <a:r>
              <a:rPr lang="pl-PL" sz="2400" dirty="0"/>
              <a:t> honey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1011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6400800" cy="338437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At the end honey is passed trought  the sieves to remove impurities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187624" y="476672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pl-PL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r>
              <a:rPr lang="pl-P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ast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step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miodkupujeszpszczolyratujesz.pl/wp-content/uploads/2014/07/jak_powstaje_mio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010">
            <a:off x="3693334" y="2789573"/>
            <a:ext cx="5368739" cy="402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31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268760"/>
            <a:ext cx="4032447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533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107</Words>
  <Application>Microsoft Office PowerPoint</Application>
  <PresentationFormat>Pokaz na ekranie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 </vt:lpstr>
      <vt:lpstr> </vt:lpstr>
      <vt:lpstr> </vt:lpstr>
      <vt:lpstr> </vt:lpstr>
      <vt:lpstr>The fourth step</vt:lpstr>
      <vt:lpstr>  </vt:lpstr>
      <vt:lpstr> </vt:lpstr>
      <vt:lpstr> </vt:lpstr>
      <vt:lpstr>Prezentacja programu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KONTO</dc:creator>
  <cp:lastModifiedBy>Kasia</cp:lastModifiedBy>
  <cp:revision>24</cp:revision>
  <dcterms:created xsi:type="dcterms:W3CDTF">2017-02-18T16:50:17Z</dcterms:created>
  <dcterms:modified xsi:type="dcterms:W3CDTF">2017-03-03T09:16:22Z</dcterms:modified>
</cp:coreProperties>
</file>